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92" r:id="rId5"/>
    <p:sldId id="29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1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73" d="100"/>
          <a:sy n="73" d="100"/>
        </p:scale>
        <p:origin x="87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12" Type="http://schemas.openxmlformats.org/officeDocument/2006/relationships/comments" Target="../comments/comment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18" Type="http://schemas.openxmlformats.org/officeDocument/2006/relationships/image" Target="../media/image82.png"/><Relationship Id="rId3" Type="http://schemas.openxmlformats.org/officeDocument/2006/relationships/image" Target="../media/image67.svg"/><Relationship Id="rId21" Type="http://schemas.openxmlformats.org/officeDocument/2006/relationships/image" Target="../media/image85.sv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17" Type="http://schemas.openxmlformats.org/officeDocument/2006/relationships/image" Target="../media/image81.sv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5" Type="http://schemas.openxmlformats.org/officeDocument/2006/relationships/image" Target="../media/image79.svg"/><Relationship Id="rId23" Type="http://schemas.openxmlformats.org/officeDocument/2006/relationships/image" Target="../media/image87.svg"/><Relationship Id="rId10" Type="http://schemas.openxmlformats.org/officeDocument/2006/relationships/image" Target="../media/image74.png"/><Relationship Id="rId19" Type="http://schemas.openxmlformats.org/officeDocument/2006/relationships/image" Target="../media/image83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365877" y="-828674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85" y="2412120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87447" y="4441746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349" y="2412120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88982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696" y="3288982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1843" y="3288982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1994" y="3288982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139" y="3288982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86576" y="3288982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2139142" y="2412119"/>
            <a:ext cx="6076170" cy="780921"/>
          </a:xfrm>
          <a:prstGeom prst="roundRect">
            <a:avLst>
              <a:gd name="adj" fmla="val 998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2124854" y="3258459"/>
            <a:ext cx="6090458" cy="1199238"/>
          </a:xfrm>
          <a:prstGeom prst="roundRect">
            <a:avLst>
              <a:gd name="adj" fmla="val 9519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9058</TotalTime>
  <Words>50</Words>
  <Application>Microsoft Macintosh PowerPoint</Application>
  <PresentationFormat>Widescreen</PresentationFormat>
  <Paragraphs>21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46</cp:revision>
  <dcterms:created xsi:type="dcterms:W3CDTF">2021-10-18T14:27:32Z</dcterms:created>
  <dcterms:modified xsi:type="dcterms:W3CDTF">2021-11-07T11:08:18Z</dcterms:modified>
</cp:coreProperties>
</file>